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26D03-B9FD-4BA5-84BB-70B130402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BC7F59-FEBB-4C2D-B673-3CE0AB145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F809E-28A0-4C00-844B-E2A864E7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DD9F28-7365-4563-BEB2-485CD922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A2E569-DCE0-406D-BFBE-79FF542E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9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921D4-7A96-41D9-87B5-14FA7DC5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958707-83A4-4BBF-BEE4-2A9ACB634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339E2-D000-4DA7-8108-0E01D9DA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C7BB2-72B4-47AB-A5C2-803CB862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F613F-0ACC-48B0-B0D0-D79DC4D5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4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5203DD-1D03-45FB-B0C9-EC5B96D30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0AC8F8-7BEA-4716-A6F2-60262554D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E8636B-20D7-4F57-AFCC-29272782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1DE83-1AAA-4395-BBB7-F43BD375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9D97F-A5ED-4072-B4D1-6286B78A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DE294-B1AC-44C2-8350-CF0E51F0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2A2A9-37BB-452C-95E9-6B149E00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7859A-B581-4E8D-8C7E-65B96CFE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24A5-4062-4CBF-AA46-636ECB05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D4D98-03C7-40D9-8DA5-F7A099C3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1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F4329-6812-42C5-9686-2B5A735D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EC148-D9F6-4E99-8F10-D202A8D1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6D660-5B2C-45ED-B6EF-BFF4D133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E31413-C2DB-4157-B075-1B778E53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7BB38-5030-4617-A502-A29DB259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6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826AD-11D9-4402-ADF3-E08CF4ED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55B56-B0C6-4765-8BA6-66E395A7A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FE7913-B3F5-4E24-AFBB-A819FB644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42861-C182-40C8-8C07-1EA183F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204BE4-2541-4D5D-B3E2-5F228F1A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BE62E7-B84C-4661-B94D-7E60224B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2C656-48CE-49D6-8AD1-12F06FF8B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37D077-A4DA-4A75-81B2-2B9A89721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4D67EB-1DD9-42F3-AA68-B12510772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ED3B74-43B0-4B46-80AE-F032542DF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153724-E5A7-4ABB-AACD-7A2251A77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1F6EA6-4BA0-4246-9D28-E267B9C4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5D088D-AE64-4D47-A9B5-ADCF6778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79F6C4-0612-43DB-A884-48C1CE14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5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1CF7B-5B48-42D9-913B-BD1A9877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1999D1-7101-47EB-BE83-A955711F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95A1E6-C85F-46F2-BED8-63EFB827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C980C4-73DB-4E84-83FF-21A4B895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8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E0D88D-598B-4C3F-B537-62C9C673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8033FA-4BBC-4F58-94CE-8CF94AEF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0ED4F2-51A5-4A85-9D1E-92B3174E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2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7402C-FB4A-44A7-ABD4-58B7CB2A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6E793-1EED-4A2B-A9AB-2D245D14C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77C7A2-2FED-4C1A-B80B-2B7BD3B8F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F8A28-661A-4E7C-A175-FBF40DDD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E36B35-FCBF-412B-97D1-445B8147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50F1A0-C3A4-4AF8-97A0-A3DE895D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7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4350E-E393-4B47-9833-37559413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56BEE1-FA4F-4994-A7F9-D80B60160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FD933E-7831-45BB-A538-077345B2C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410991-5D4E-4944-AD8D-E11911A7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E1A169-CF2F-485E-8CD1-4ECB5B06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60F99-D73E-4E76-A1D2-690F84E6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1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D3B86-5B99-43D3-B754-F9171877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45AD1-32F5-4C32-B13B-D8660BD5E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D55EE-609D-425C-887D-01EFD76F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C950-0E05-4E58-AB4D-61E9EC6DA6D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714E0-6206-416D-AB7C-BF7B73A12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787A0-E659-4C5C-A1EE-0CB606BEA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3B94A-1C03-4BBE-BC0F-A52B7717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0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ADADA-8C7A-4F83-ADD4-AF02A4858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3193"/>
            <a:ext cx="568452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ВЫБОРЫ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ПРЕЗИДЕНТА НОЦ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FA2D17-8EF4-4A61-AB0B-FE04ECB0E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460" y="5212080"/>
            <a:ext cx="5333380" cy="793030"/>
          </a:xfrm>
        </p:spPr>
        <p:txBody>
          <a:bodyPr>
            <a:normAutofit/>
          </a:bodyPr>
          <a:lstStyle/>
          <a:p>
            <a:r>
              <a:rPr lang="ru-RU" sz="4800" b="1" dirty="0"/>
              <a:t>22 ДЕКАБРЯ 2023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51B09-782F-4203-8D2F-A20434BFD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6" t="10419" r="16280" b="48071"/>
          <a:stretch/>
        </p:blipFill>
        <p:spPr>
          <a:xfrm>
            <a:off x="5029149" y="112820"/>
            <a:ext cx="2190486" cy="22743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90592-795F-4536-BB1A-6AC6E99F8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8" t="16366" r="10334" b="35405"/>
          <a:stretch/>
        </p:blipFill>
        <p:spPr>
          <a:xfrm>
            <a:off x="217715" y="112820"/>
            <a:ext cx="2200652" cy="22848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A20995-C9AD-4BAF-9D1F-0F5C53F886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10" t="13763" r="10587" b="41653"/>
          <a:stretch/>
        </p:blipFill>
        <p:spPr>
          <a:xfrm>
            <a:off x="9845665" y="121753"/>
            <a:ext cx="2200652" cy="22759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6C549-1A06-46EC-8815-C2F3B5AF1B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76" t="12473" r="8676" b="39298"/>
          <a:stretch/>
        </p:blipFill>
        <p:spPr>
          <a:xfrm>
            <a:off x="2625973" y="112820"/>
            <a:ext cx="2190487" cy="2274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97AB5D-5459-4665-8A82-EE09F0E42E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676" t="18065" r="8676" b="33894"/>
          <a:stretch/>
        </p:blipFill>
        <p:spPr>
          <a:xfrm>
            <a:off x="7432324" y="121753"/>
            <a:ext cx="2200652" cy="22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63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ВЫБОРЫ ПРЕЗИДЕНТА НОЦ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Александровна</dc:creator>
  <cp:lastModifiedBy>Кристина Александровна</cp:lastModifiedBy>
  <cp:revision>2</cp:revision>
  <dcterms:created xsi:type="dcterms:W3CDTF">2023-12-21T07:54:34Z</dcterms:created>
  <dcterms:modified xsi:type="dcterms:W3CDTF">2023-12-21T08:13:04Z</dcterms:modified>
</cp:coreProperties>
</file>